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98962F7-C867-4BC5-B171-029F40005DA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F940D8A-F8EF-4883-9E6E-BA16E95CA42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8962F7-C867-4BC5-B171-029F40005DA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940D8A-F8EF-4883-9E6E-BA16E95CA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98962F7-C867-4BC5-B171-029F40005DA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F940D8A-F8EF-4883-9E6E-BA16E95CA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8962F7-C867-4BC5-B171-029F40005DA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940D8A-F8EF-4883-9E6E-BA16E95CA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98962F7-C867-4BC5-B171-029F40005DA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F940D8A-F8EF-4883-9E6E-BA16E95CA42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8962F7-C867-4BC5-B171-029F40005DA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940D8A-F8EF-4883-9E6E-BA16E95CA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8962F7-C867-4BC5-B171-029F40005DA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940D8A-F8EF-4883-9E6E-BA16E95CA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8962F7-C867-4BC5-B171-029F40005DA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940D8A-F8EF-4883-9E6E-BA16E95CA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98962F7-C867-4BC5-B171-029F40005DA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940D8A-F8EF-4883-9E6E-BA16E95CA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8962F7-C867-4BC5-B171-029F40005DA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940D8A-F8EF-4883-9E6E-BA16E95CA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8962F7-C867-4BC5-B171-029F40005DA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940D8A-F8EF-4883-9E6E-BA16E95CA42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98962F7-C867-4BC5-B171-029F40005DA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F940D8A-F8EF-4883-9E6E-BA16E95CA4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y0gYWCJRdw" TargetMode="External"/><Relationship Id="rId2" Type="http://schemas.openxmlformats.org/officeDocument/2006/relationships/hyperlink" Target="http://www.youtube.com/watch?v=mLhqk1VNSR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55" y="3657600"/>
            <a:ext cx="5257800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52400"/>
            <a:ext cx="5105400" cy="12954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Oindrila Das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1828800"/>
            <a:ext cx="4038600" cy="1524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Singer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 Performer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86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11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0" y="3352800"/>
            <a:ext cx="3290668" cy="73456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33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8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219200"/>
            <a:ext cx="6096000" cy="42672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cap="none" dirty="0" smtClean="0">
                <a:solidFill>
                  <a:schemeClr val="tx1"/>
                </a:solidFill>
              </a:rPr>
              <a:t/>
            </a:r>
            <a:br>
              <a:rPr lang="en-US" sz="2400" cap="none" dirty="0" smtClean="0">
                <a:solidFill>
                  <a:schemeClr val="tx1"/>
                </a:solidFill>
              </a:rPr>
            </a:br>
            <a:r>
              <a:rPr lang="en-US" sz="2400" cap="none" dirty="0" smtClean="0">
                <a:solidFill>
                  <a:schemeClr val="tx1"/>
                </a:solidFill>
              </a:rPr>
              <a:t/>
            </a:r>
            <a:br>
              <a:rPr lang="en-US" sz="2400" cap="none" dirty="0" smtClean="0">
                <a:solidFill>
                  <a:schemeClr val="tx1"/>
                </a:solidFill>
              </a:rPr>
            </a:br>
            <a:r>
              <a:rPr lang="en-US" sz="2400" cap="none" dirty="0" smtClean="0">
                <a:solidFill>
                  <a:schemeClr val="tx1"/>
                </a:solidFill>
              </a:rPr>
              <a:t/>
            </a:r>
            <a:br>
              <a:rPr lang="en-US" sz="2400" cap="none" dirty="0" smtClean="0">
                <a:solidFill>
                  <a:schemeClr val="tx1"/>
                </a:solidFill>
              </a:rPr>
            </a:br>
            <a:r>
              <a:rPr lang="en-US" sz="2400" cap="none" dirty="0" smtClean="0">
                <a:solidFill>
                  <a:schemeClr val="tx1"/>
                </a:solidFill>
              </a:rPr>
              <a:t/>
            </a:r>
            <a:br>
              <a:rPr lang="en-US" sz="2400" cap="none" dirty="0" smtClean="0">
                <a:solidFill>
                  <a:schemeClr val="tx1"/>
                </a:solidFill>
              </a:rPr>
            </a:br>
            <a:r>
              <a:rPr lang="en-US" sz="2400" cap="none" dirty="0" smtClean="0">
                <a:solidFill>
                  <a:schemeClr val="tx1"/>
                </a:solidFill>
              </a:rPr>
              <a:t/>
            </a:r>
            <a:br>
              <a:rPr lang="en-US" sz="2400" cap="none" dirty="0" smtClean="0">
                <a:solidFill>
                  <a:schemeClr val="tx1"/>
                </a:solidFill>
              </a:rPr>
            </a:br>
            <a:r>
              <a:rPr lang="en-US" sz="2400" cap="none" dirty="0" smtClean="0">
                <a:solidFill>
                  <a:schemeClr val="tx1"/>
                </a:solidFill>
              </a:rPr>
              <a:t/>
            </a:r>
            <a:br>
              <a:rPr lang="en-US" sz="2400" cap="none" dirty="0" smtClean="0">
                <a:solidFill>
                  <a:schemeClr val="tx1"/>
                </a:solidFill>
              </a:rPr>
            </a:br>
            <a:r>
              <a:rPr lang="en-US" sz="2400" cap="none" dirty="0" smtClean="0">
                <a:solidFill>
                  <a:schemeClr val="tx1"/>
                </a:solidFill>
              </a:rPr>
              <a:t/>
            </a:r>
            <a:br>
              <a:rPr lang="en-US" sz="2400" cap="none" dirty="0" smtClean="0">
                <a:solidFill>
                  <a:schemeClr val="tx1"/>
                </a:solidFill>
              </a:rPr>
            </a:br>
            <a:endParaRPr lang="en-US" sz="2400" b="0" cap="none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176784"/>
            <a:ext cx="4800600" cy="89001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Musical Journey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7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95600" y="1981200"/>
            <a:ext cx="6019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Hold the Runner up Trophy in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ETV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Bangla ‘TARANA’ in the year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2006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Hold 4</a:t>
            </a:r>
            <a:r>
              <a:rPr lang="en-US" sz="2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th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position in Zee Bangla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‘Sa Re Ga Ma Pa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Little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Star’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in the year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2007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Hold the Runner Up Trophy in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‘Colgate Antakshari’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in Star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Plus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, Mumbai in the year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2008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Hold 6</a:t>
            </a:r>
            <a:r>
              <a:rPr lang="en-US" sz="2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th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 position in Zee Bangla 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‘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Sa Re Ga Ma Pa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Biswasera’ in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the year 2009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rial" panose="020B0604020202020204" pitchFamily="34" charset="0"/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rial" panose="020B0604020202020204" pitchFamily="34" charset="0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659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914400"/>
            <a:ext cx="6096000" cy="55626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Hold Third  position in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‘Bengal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Music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League’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in E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TV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Bangla in the year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2010</a:t>
            </a:r>
          </a:p>
          <a:p>
            <a:pPr algn="l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Contestant of Zee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TV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Saregamapa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‘Singing Superstar’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in the year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2010</a:t>
            </a:r>
          </a:p>
          <a:p>
            <a:pPr algn="l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Contestant of Zee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TV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Saregamapa  2012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Winner of The Telegraph In Schools (TTIS) Award as the best singer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  <a:p>
            <a:pPr algn="l"/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l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Have been a regular performer in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‘Take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A Break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Live’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in Tara Music.</a:t>
            </a:r>
          </a:p>
          <a:p>
            <a:pPr algn="l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 </a:t>
            </a:r>
          </a:p>
          <a:p>
            <a:pPr algn="l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Performed twice in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‘Good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Morning Akash(Live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)’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in Akash bangla Channel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93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609600"/>
            <a:ext cx="5791200" cy="914400"/>
          </a:xfrm>
        </p:spPr>
        <p:txBody>
          <a:bodyPr/>
          <a:lstStyle/>
          <a:p>
            <a:pPr algn="l"/>
            <a:r>
              <a:rPr lang="en-US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Step Ahead</a:t>
            </a:r>
            <a:endParaRPr lang="en-US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3309" y="1828800"/>
            <a:ext cx="6068291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Oindrila puts herself further by stepping into the Bengali playback scenario lending her voice for the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B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engali Movie “</a:t>
            </a:r>
            <a:r>
              <a:rPr lang="en-US" sz="2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Prem By Chance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”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>
                <a:latin typeface="Arial Narrow" panose="020B0606020202030204" pitchFamily="34" charset="0"/>
                <a:cs typeface="Aparajita" panose="020B0604020202020204" pitchFamily="34" charset="0"/>
              </a:rPr>
              <a:t>Choi </a:t>
            </a:r>
            <a:r>
              <a:rPr lang="en-US" dirty="0">
                <a:latin typeface="Arial Narrow" panose="020B0606020202030204" pitchFamily="34" charset="0"/>
                <a:cs typeface="Aparajita" panose="020B0604020202020204" pitchFamily="34" charset="0"/>
              </a:rPr>
              <a:t>Choi </a:t>
            </a:r>
            <a:r>
              <a:rPr lang="en-US" dirty="0" err="1">
                <a:latin typeface="Arial Narrow" panose="020B0606020202030204" pitchFamily="34" charset="0"/>
                <a:cs typeface="Aparajita" panose="020B0604020202020204" pitchFamily="34" charset="0"/>
              </a:rPr>
              <a:t>Choi</a:t>
            </a:r>
            <a:r>
              <a:rPr lang="en-US" dirty="0">
                <a:latin typeface="Arial Narrow" panose="020B0606020202030204" pitchFamily="34" charset="0"/>
                <a:cs typeface="Aparajita" panose="020B0604020202020204" pitchFamily="34" charset="0"/>
              </a:rPr>
              <a:t> (</a:t>
            </a:r>
            <a:r>
              <a:rPr lang="en-US" dirty="0" err="1" smtClean="0">
                <a:latin typeface="Arial Narrow" panose="020B0606020202030204" pitchFamily="34" charset="0"/>
                <a:cs typeface="Aparajita" panose="020B0604020202020204" pitchFamily="34" charset="0"/>
              </a:rPr>
              <a:t>Subhamita,</a:t>
            </a:r>
            <a:r>
              <a:rPr lang="en-US" b="1" dirty="0" err="1" smtClean="0">
                <a:latin typeface="Arial Narrow" panose="020B0606020202030204" pitchFamily="34" charset="0"/>
                <a:cs typeface="Aparajita" panose="020B0604020202020204" pitchFamily="34" charset="0"/>
              </a:rPr>
              <a:t>Oindrila</a:t>
            </a:r>
            <a:r>
              <a:rPr lang="en-US" dirty="0" err="1" smtClean="0">
                <a:latin typeface="Arial Narrow" panose="020B0606020202030204" pitchFamily="34" charset="0"/>
                <a:cs typeface="Aparajita" panose="020B0604020202020204" pitchFamily="34" charset="0"/>
              </a:rPr>
              <a:t>,Rupankar</a:t>
            </a:r>
            <a:r>
              <a:rPr lang="en-US" dirty="0">
                <a:latin typeface="Arial Narrow" panose="020B0606020202030204" pitchFamily="34" charset="0"/>
                <a:cs typeface="Aparajita" panose="020B0604020202020204" pitchFamily="34" charset="0"/>
              </a:rPr>
              <a:t>) </a:t>
            </a:r>
            <a:endParaRPr lang="en-US" dirty="0" smtClean="0">
              <a:latin typeface="Arial Narrow" panose="020B0606020202030204" pitchFamily="34" charset="0"/>
              <a:cs typeface="Aparajita" panose="020B0604020202020204" pitchFamily="34" charset="0"/>
            </a:endParaRPr>
          </a:p>
          <a:p>
            <a:pPr algn="l"/>
            <a:r>
              <a:rPr lang="en-US" dirty="0" smtClean="0">
                <a:latin typeface="Arial Narrow" panose="020B0606020202030204" pitchFamily="34" charset="0"/>
                <a:cs typeface="Aparajita" panose="020B0604020202020204" pitchFamily="34" charset="0"/>
              </a:rPr>
              <a:t>Music- </a:t>
            </a:r>
            <a:r>
              <a:rPr lang="en-US" dirty="0" err="1" smtClean="0">
                <a:latin typeface="Arial Narrow" panose="020B0606020202030204" pitchFamily="34" charset="0"/>
                <a:cs typeface="Aparajita" panose="020B0604020202020204" pitchFamily="34" charset="0"/>
              </a:rPr>
              <a:t>Rupankar</a:t>
            </a:r>
            <a:endParaRPr lang="en-US" dirty="0" smtClean="0">
              <a:latin typeface="Arial Narrow" panose="020B0606020202030204" pitchFamily="34" charset="0"/>
              <a:cs typeface="Aparajita" panose="020B0604020202020204" pitchFamily="34" charset="0"/>
            </a:endParaRPr>
          </a:p>
          <a:p>
            <a:pPr algn="l"/>
            <a:r>
              <a:rPr lang="en-US" dirty="0" smtClean="0">
                <a:latin typeface="Arial Narrow" panose="020B0606020202030204" pitchFamily="34" charset="0"/>
              </a:rPr>
              <a:t>link-</a:t>
            </a:r>
            <a:r>
              <a:rPr lang="en-US" dirty="0" smtClean="0">
                <a:latin typeface="Arial Narrow" panose="020B0606020202030204" pitchFamily="34" charset="0"/>
                <a:hlinkClick r:id="rId2"/>
              </a:rPr>
              <a:t>http</a:t>
            </a:r>
            <a:r>
              <a:rPr lang="en-US" dirty="0">
                <a:latin typeface="Arial Narrow" panose="020B0606020202030204" pitchFamily="34" charset="0"/>
                <a:hlinkClick r:id="rId2"/>
              </a:rPr>
              <a:t>://www.youtube.com/watch?v=mLhqk1VNSRA</a:t>
            </a:r>
            <a:endParaRPr lang="en-US" dirty="0">
              <a:latin typeface="Arial Narrow" panose="020B0606020202030204" pitchFamily="34" charset="0"/>
            </a:endParaRPr>
          </a:p>
          <a:p>
            <a:pPr algn="l"/>
            <a:endParaRPr lang="en-US" dirty="0">
              <a:latin typeface="Arial Narrow" panose="020B0606020202030204" pitchFamily="34" charset="0"/>
            </a:endParaRPr>
          </a:p>
          <a:p>
            <a:pPr algn="l"/>
            <a:r>
              <a:rPr lang="en-US" dirty="0" err="1" smtClean="0">
                <a:latin typeface="Arial Narrow" panose="020B0606020202030204" pitchFamily="34" charset="0"/>
              </a:rPr>
              <a:t>Lotke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Debo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Sotke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Debo</a:t>
            </a:r>
            <a:r>
              <a:rPr lang="en-US" dirty="0" smtClean="0">
                <a:latin typeface="Arial Narrow" panose="020B0606020202030204" pitchFamily="34" charset="0"/>
              </a:rPr>
              <a:t> (</a:t>
            </a:r>
            <a:r>
              <a:rPr lang="en-US" dirty="0" err="1" smtClean="0">
                <a:latin typeface="Arial Narrow" panose="020B0606020202030204" pitchFamily="34" charset="0"/>
              </a:rPr>
              <a:t>Protik,</a:t>
            </a:r>
            <a:r>
              <a:rPr lang="en-US" b="1" dirty="0" err="1" smtClean="0">
                <a:latin typeface="Arial Narrow" panose="020B0606020202030204" pitchFamily="34" charset="0"/>
              </a:rPr>
              <a:t>Oindrila</a:t>
            </a:r>
            <a:r>
              <a:rPr lang="en-US" dirty="0" err="1" smtClean="0">
                <a:latin typeface="Arial Narrow" panose="020B0606020202030204" pitchFamily="34" charset="0"/>
              </a:rPr>
              <a:t>,Shilajit</a:t>
            </a:r>
            <a:r>
              <a:rPr lang="en-US" dirty="0">
                <a:latin typeface="Arial Narrow" panose="020B0606020202030204" pitchFamily="34" charset="0"/>
              </a:rPr>
              <a:t>) </a:t>
            </a:r>
            <a:endParaRPr lang="en-US" dirty="0" smtClean="0">
              <a:latin typeface="Arial Narrow" panose="020B0606020202030204" pitchFamily="34" charset="0"/>
            </a:endParaRPr>
          </a:p>
          <a:p>
            <a:pPr algn="l"/>
            <a:r>
              <a:rPr lang="en-US" dirty="0" smtClean="0">
                <a:latin typeface="Arial Narrow" panose="020B0606020202030204" pitchFamily="34" charset="0"/>
              </a:rPr>
              <a:t>Music- </a:t>
            </a:r>
            <a:r>
              <a:rPr lang="en-US" dirty="0" err="1">
                <a:latin typeface="Arial Narrow" panose="020B0606020202030204" pitchFamily="34" charset="0"/>
              </a:rPr>
              <a:t>Rupankar</a:t>
            </a:r>
            <a:endParaRPr lang="en-US" dirty="0">
              <a:latin typeface="Arial Narrow" panose="020B0606020202030204" pitchFamily="34" charset="0"/>
            </a:endParaRPr>
          </a:p>
          <a:p>
            <a:pPr algn="l"/>
            <a:r>
              <a:rPr lang="en-US" dirty="0" smtClean="0">
                <a:latin typeface="Arial Narrow" panose="020B0606020202030204" pitchFamily="34" charset="0"/>
              </a:rPr>
              <a:t>Link-</a:t>
            </a:r>
            <a:r>
              <a:rPr lang="en-US" dirty="0" smtClean="0">
                <a:latin typeface="Arial Narrow" panose="020B0606020202030204" pitchFamily="34" charset="0"/>
                <a:hlinkClick r:id="rId3"/>
              </a:rPr>
              <a:t>https</a:t>
            </a:r>
            <a:r>
              <a:rPr lang="en-US" dirty="0">
                <a:latin typeface="Arial Narrow" panose="020B0606020202030204" pitchFamily="34" charset="0"/>
                <a:hlinkClick r:id="rId3"/>
              </a:rPr>
              <a:t>://www.youtube.com/watch?v=2y0gYWCJRdw</a:t>
            </a:r>
            <a:endParaRPr lang="en-US" dirty="0">
              <a:latin typeface="Arial Narrow" panose="020B0606020202030204" pitchFamily="34" charset="0"/>
            </a:endParaRP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3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0668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prolific Performer &amp; Livewire on Stage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1" y="2057400"/>
            <a:ext cx="5867400" cy="2667000"/>
          </a:xfrm>
        </p:spPr>
        <p:txBody>
          <a:bodyPr/>
          <a:lstStyle/>
          <a:p>
            <a:pPr algn="l"/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Has done shows for colleges all over the country including top Institutions like XLRI,ISB, MITS, XIMB,</a:t>
            </a:r>
          </a:p>
          <a:p>
            <a:pPr algn="l"/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Vidyasagar University, and many more.</a:t>
            </a:r>
          </a:p>
          <a:p>
            <a:pPr algn="l"/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Have performed for corporate events like Aveda Chariot,</a:t>
            </a:r>
          </a:p>
          <a:p>
            <a:pPr algn="l"/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Hyundai Promo launch, Volkswagen and many more.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7001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276600"/>
            <a:ext cx="2667000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2" y="4502727"/>
            <a:ext cx="6476998" cy="23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85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28600"/>
            <a:ext cx="6553200" cy="9906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Sa Re Ga Ma Pa </a:t>
            </a:r>
            <a:r>
              <a:rPr lang="en-US" sz="2400" cap="none" dirty="0" smtClean="0">
                <a:solidFill>
                  <a:schemeClr val="bg1"/>
                </a:solidFill>
              </a:rPr>
              <a:t>Singing Superstar 2010</a:t>
            </a:r>
            <a:br>
              <a:rPr lang="en-US" sz="2400" cap="none" dirty="0" smtClean="0">
                <a:solidFill>
                  <a:schemeClr val="bg1"/>
                </a:solidFill>
              </a:rPr>
            </a:br>
            <a:r>
              <a:rPr lang="en-US" sz="2400" cap="none" dirty="0" smtClean="0">
                <a:solidFill>
                  <a:schemeClr val="bg1"/>
                </a:solidFill>
              </a:rPr>
              <a:t>show reel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1752600"/>
            <a:ext cx="5867400" cy="1101248"/>
          </a:xfrm>
        </p:spPr>
        <p:txBody>
          <a:bodyPr/>
          <a:lstStyle/>
          <a:p>
            <a:pPr algn="l"/>
            <a:r>
              <a:rPr lang="en-US" dirty="0" smtClean="0"/>
              <a:t>Link: </a:t>
            </a:r>
          </a:p>
          <a:p>
            <a:pPr algn="l"/>
            <a:r>
              <a:rPr lang="en-US" sz="2400" dirty="0" smtClean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https</a:t>
            </a:r>
            <a:r>
              <a:rPr lang="en-US" sz="2400" dirty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://www.youtube.com/watch?v=mrqzFsGQn2g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855" y="2743200"/>
            <a:ext cx="6477000" cy="411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7000" cy="23275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27564"/>
            <a:ext cx="2667001" cy="21682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95800"/>
            <a:ext cx="266700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5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685800"/>
            <a:ext cx="3429000" cy="533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Glimpses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>
            <a:fillRect/>
          </a:stretch>
        </p:blipFill>
        <p:spPr/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418" y="1600200"/>
            <a:ext cx="3200400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418" y="4191000"/>
            <a:ext cx="3221182" cy="22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49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3" r="15193"/>
          <a:stretch>
            <a:fillRect/>
          </a:stretch>
        </p:blipFill>
        <p:spPr/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418" y="1066800"/>
            <a:ext cx="3221182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418" y="3429000"/>
            <a:ext cx="3221182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9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85800"/>
            <a:ext cx="2209800" cy="289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733800"/>
            <a:ext cx="22098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46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193</TotalTime>
  <Words>157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Opulent</vt:lpstr>
      <vt:lpstr>Oindrila Das</vt:lpstr>
      <vt:lpstr>            </vt:lpstr>
      <vt:lpstr>PowerPoint Presentation</vt:lpstr>
      <vt:lpstr>A Step Ahead</vt:lpstr>
      <vt:lpstr>A prolific Performer &amp; Livewire on Stage</vt:lpstr>
      <vt:lpstr>Sa Re Ga Ma Pa Singing Superstar 2010 show reel</vt:lpstr>
      <vt:lpstr>Some Glimpses</vt:lpstr>
      <vt:lpstr>PowerPoint Presentation</vt:lpstr>
      <vt:lpstr>PowerPoint Presentation</vt:lpstr>
      <vt:lpstr>Thank You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Oindrila Das</dc:title>
  <dc:creator>Ranjan Das</dc:creator>
  <cp:lastModifiedBy>Ranjan Das</cp:lastModifiedBy>
  <cp:revision>12</cp:revision>
  <dcterms:created xsi:type="dcterms:W3CDTF">2014-11-04T10:14:11Z</dcterms:created>
  <dcterms:modified xsi:type="dcterms:W3CDTF">2014-11-04T13:27:59Z</dcterms:modified>
</cp:coreProperties>
</file>